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834E9-DF0B-4424-9E17-782E7F388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1180CB-BFB6-40FA-96E9-173294614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39A6AE-9DCA-404A-8CE1-9F81F555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89CCE9-A8E5-4FBB-99AE-955DA4C1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6EF731-25B6-47EF-9467-282474E1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94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7AF48-1D12-407E-8FE6-479827EA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3E10EB-2024-4BAD-BD47-0A893087C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27382B-1D79-4204-856B-F5755789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8A24D-CDA2-4B02-97F7-DEBE5ACD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7BCA10-43D3-4290-A75F-674B65C5B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93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C6856E-050C-4314-9546-8BA98BB72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5B89F1-F00F-4CEC-A73E-E1F6B259E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5F4B2-0BDB-4537-81CF-5A2C17CE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F88562-11AA-4556-ACBC-F3F7A14C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D90D9F-C702-4FFC-91F7-4B19F3EBF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93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Überschrift +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/>
              <a:t>Max Mustermann // Titel des Vortrags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 August 2020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EC9F4-F80E-D148-90AD-4852B2B675A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6" name="Bild 5" descr="Logo_Agosi_Pfade_0-0-0-7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882" y="346533"/>
            <a:ext cx="1950773" cy="589427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52400" y="-154088"/>
            <a:ext cx="763845" cy="7079821"/>
          </a:xfrm>
          <a:prstGeom prst="rect">
            <a:avLst/>
          </a:prstGeom>
        </p:spPr>
      </p:pic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1297517" y="1280759"/>
            <a:ext cx="9776883" cy="953000"/>
          </a:xfrm>
        </p:spPr>
        <p:txBody>
          <a:bodyPr>
            <a:noAutofit/>
          </a:bodyPr>
          <a:lstStyle>
            <a:lvl1pPr marL="0" indent="0">
              <a:buNone/>
              <a:defRPr sz="2667" b="1" baseline="0">
                <a:solidFill>
                  <a:srgbClr val="BFAF7C"/>
                </a:solidFill>
              </a:defRPr>
            </a:lvl1pPr>
          </a:lstStyle>
          <a:p>
            <a:pPr lvl="0"/>
            <a:r>
              <a:rPr lang="de-DE" dirty="0"/>
              <a:t>Ich bin eine Überschrift und sollte maximal 2-zeilig werden. Das sollte ausreichen.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1297518" y="2465919"/>
            <a:ext cx="9785349" cy="3736912"/>
          </a:xfrm>
        </p:spPr>
        <p:txBody>
          <a:bodyPr>
            <a:noAutofit/>
          </a:bodyPr>
          <a:lstStyle>
            <a:lvl1pPr marL="0" indent="0">
              <a:buNone/>
              <a:defRPr sz="2133" cap="non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Ich bin der </a:t>
            </a:r>
            <a:r>
              <a:rPr lang="de-DE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Fliextext</a:t>
            </a:r>
            <a:r>
              <a:rPr lang="de-DE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in Arial, in der Größe 16 Pt.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ipsum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consectetuer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Aenean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commodo</a:t>
            </a:r>
            <a:endParaRPr lang="de-DE" sz="2133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endParaRPr lang="de-DE" sz="2133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Aenean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leo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ligula,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porttitor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eu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vitae,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eleifend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ac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enim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Aliquam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ante,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dapibus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in, viverra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feugiat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a,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tellus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Phasellus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viverra nulla ut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metus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varius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laoreet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rutrum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</a:p>
          <a:p>
            <a:endParaRPr lang="it-IT" sz="2133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Und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ich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freue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mich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über</a:t>
            </a:r>
            <a:r>
              <a:rPr lang="it-IT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it-IT" sz="2133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Absätze</a:t>
            </a:r>
            <a:endParaRPr lang="de-DE" sz="2133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de-DE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</a:p>
          <a:p>
            <a:r>
              <a:rPr lang="de-DE" sz="2133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96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61B86-EE08-4D7E-B23D-FB1AC0CC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50900F-206C-4123-B7F0-C10B38868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74B0F6-B221-4329-9967-D8C075D8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6E1C63-EA84-402D-8567-B1CBCAA0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5E99F6-F83B-4E78-94B9-32FECA60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40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A0825-65C6-432C-99BE-C5CC3D6A6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B9D133-BFE3-44D3-B8E3-FFC0BBEB0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F059B5-D80D-4599-B1CF-45642B68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457205-DDC0-4CF8-AE2D-A989DB65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28335E-0056-4FAB-8A02-6BBB20F6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2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592B3C-BF6D-45C3-BD7F-71CD86081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A3511-730B-4678-975B-3FB6DDC2D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453B76-18CD-4CA3-BFD4-B98684CD3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954035-1B4D-4DF2-AE50-176427E4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BC2FDC-1410-4A4D-99E4-9B60BAA2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88BAF-187C-47D0-B776-693BBD3EF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82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F5753-0C9E-4E8E-ABF2-DADF6A95E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C0A10-6BDA-4E16-B4E3-0D7D3154B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24E1F0-47C4-4182-8B0C-BCFB4AF19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692EB2-AA23-4F29-8017-E98FF8697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F23E98D-E40C-4079-B6ED-965D43894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0DF38CE-5131-4BF0-B099-4F3CCCBA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952F999-3483-4EC7-B6F1-10D8A68D8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CF1CF1-0706-44AB-954F-7732AC0E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13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DB3DD-8F51-4330-98A2-ADB7FF525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52AE28-43B1-4C67-BBF4-272B8AC3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32FE91-2D6F-4984-95A0-248F14032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8FB33A-A0B5-424A-8B79-6CB372FA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10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A04460-1501-431D-B290-37EBBFB1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E4ABC7-02CA-4971-BE1D-CE072D59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E21061-BD80-4801-BD7F-8306B1BA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47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9943A-1CF3-4AA1-A69C-EA5CB55F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97A123-84CE-42B0-B12A-6734840F5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3D5B87-0438-4715-81A4-32798497F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5CFC0A-1192-4532-B428-3AED8B87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F59B2A-FDA3-4B79-AD42-18D0E837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B08BB8-6923-474D-87FC-F7A963F0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3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595BC-7281-4038-BEC5-11A67C98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AFE79A-95E6-4201-B694-F2B3E37F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904AE8-CB74-479D-AA63-5A0224855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1349C1-5722-4B22-8D00-BC30768A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95FE8-84C1-4561-B2BF-1AB5E270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88FF2C-4673-46CD-BE74-944E1348D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66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29AF428-59ED-40A0-9738-351C65A4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F085B1-5886-4539-A159-3EE89805B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E69957-D4DE-4A8F-B877-83E5F70AB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807B2-6BB9-4EEC-81C5-92C3F1544FDE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4A917B-B5E5-4D8A-BD55-D89A4154F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D89B6A-CB95-40D4-A2B4-7A8348DC8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482-59F7-41F3-B463-7A38FF4D49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82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1289354" y="1099266"/>
            <a:ext cx="2400276" cy="953000"/>
          </a:xfrm>
        </p:spPr>
        <p:txBody>
          <a:bodyPr/>
          <a:lstStyle/>
          <a:p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Feier- und Brückentage / Betriebsruhe bei Agosi 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national and/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holidays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at Agosi</a:t>
            </a: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jours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fériés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fermetures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Agosi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3B490EAB-C323-CE35-E9A4-E46FCFF2D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038893"/>
              </p:ext>
            </p:extLst>
          </p:nvPr>
        </p:nvGraphicFramePr>
        <p:xfrm>
          <a:off x="3935419" y="1197243"/>
          <a:ext cx="7260018" cy="5354629"/>
        </p:xfrm>
        <a:graphic>
          <a:graphicData uri="http://schemas.openxmlformats.org/drawingml/2006/table">
            <a:tbl>
              <a:tblPr/>
              <a:tblGrid>
                <a:gridCol w="1805193">
                  <a:extLst>
                    <a:ext uri="{9D8B030D-6E8A-4147-A177-3AD203B41FA5}">
                      <a16:colId xmlns:a16="http://schemas.microsoft.com/office/drawing/2014/main" val="1598758125"/>
                    </a:ext>
                  </a:extLst>
                </a:gridCol>
                <a:gridCol w="672743">
                  <a:extLst>
                    <a:ext uri="{9D8B030D-6E8A-4147-A177-3AD203B41FA5}">
                      <a16:colId xmlns:a16="http://schemas.microsoft.com/office/drawing/2014/main" val="2438955963"/>
                    </a:ext>
                  </a:extLst>
                </a:gridCol>
                <a:gridCol w="1841634">
                  <a:extLst>
                    <a:ext uri="{9D8B030D-6E8A-4147-A177-3AD203B41FA5}">
                      <a16:colId xmlns:a16="http://schemas.microsoft.com/office/drawing/2014/main" val="2279437418"/>
                    </a:ext>
                  </a:extLst>
                </a:gridCol>
                <a:gridCol w="549407">
                  <a:extLst>
                    <a:ext uri="{9D8B030D-6E8A-4147-A177-3AD203B41FA5}">
                      <a16:colId xmlns:a16="http://schemas.microsoft.com/office/drawing/2014/main" val="3199695474"/>
                    </a:ext>
                  </a:extLst>
                </a:gridCol>
                <a:gridCol w="1841634">
                  <a:extLst>
                    <a:ext uri="{9D8B030D-6E8A-4147-A177-3AD203B41FA5}">
                      <a16:colId xmlns:a16="http://schemas.microsoft.com/office/drawing/2014/main" val="4292327548"/>
                    </a:ext>
                  </a:extLst>
                </a:gridCol>
                <a:gridCol w="549407">
                  <a:extLst>
                    <a:ext uri="{9D8B030D-6E8A-4147-A177-3AD203B41FA5}">
                      <a16:colId xmlns:a16="http://schemas.microsoft.com/office/drawing/2014/main" val="1208898525"/>
                    </a:ext>
                  </a:extLst>
                </a:gridCol>
              </a:tblGrid>
              <a:tr h="177200"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12/2024 &amp; 1/2025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02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03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39189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13486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Dienstag / Tuesday / Mardi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514051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Mittwoch / Wednesday / Mercredi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44599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Donnerstag / Thursday / Jeudi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82671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39016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213531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Dienstag / Tuesday / Mardi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31.12.2024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17792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Mittwoch / Wednesday / Mercredi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01.01.2025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457670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06.01.2025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37943"/>
                  </a:ext>
                </a:extLst>
              </a:tr>
              <a:tr h="177200"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04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05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06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916248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18.04.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Donnerstag / Thursday / Jeudi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01.05.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09.06.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628922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21.04.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02.05.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Donnerstag / Thursday / Jeudi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19.06.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49702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Donnerstag / Thursday / Jeudi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29.05.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20.06.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92299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30.05.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618045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990945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4412"/>
                  </a:ext>
                </a:extLst>
              </a:tr>
              <a:tr h="177200"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08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336479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143280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496774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49895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598296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895526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732415"/>
                  </a:ext>
                </a:extLst>
              </a:tr>
              <a:tr h="177200"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1" i="0" u="none" strike="noStrike">
                          <a:solidFill>
                            <a:srgbClr val="BF8F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66981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03.10.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Mittwoch / Wednesday / Mercredi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97374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Donnerstag / Thursday / Jeudi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68648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Freitag / Friday / Vendredi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417545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Montag / Monday / Lundi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34432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Dienstag / Tuesday / Mardi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40323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Mittwoch / Wednesday / Mercredi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31.12.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17570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915370"/>
                  </a:ext>
                </a:extLst>
              </a:tr>
              <a:tr h="160201"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1" i="0" u="none" strike="noStrike">
                          <a:solidFill>
                            <a:srgbClr val="CC9900"/>
                          </a:solidFill>
                          <a:effectLst/>
                          <a:latin typeface="Arial" panose="020B0604020202020204" pitchFamily="34" charset="0"/>
                        </a:rPr>
                        <a:t>2026/01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</a:t>
                      </a:r>
                    </a:p>
                  </a:txBody>
                  <a:tcPr marL="6853" marR="6853" marT="685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63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22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Breitbild</PresentationFormat>
  <Paragraphs>193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HolidayCalendar_Agosi2023</dc:title>
  <dc:creator>Beuchle, Ulrike</dc:creator>
  <cp:lastModifiedBy>Bischoff, Jutta</cp:lastModifiedBy>
  <cp:revision>5</cp:revision>
  <cp:lastPrinted>2023-11-17T16:10:31Z</cp:lastPrinted>
  <dcterms:created xsi:type="dcterms:W3CDTF">2023-01-10T14:23:49Z</dcterms:created>
  <dcterms:modified xsi:type="dcterms:W3CDTF">2024-12-16T16:33:57Z</dcterms:modified>
</cp:coreProperties>
</file>